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D45E"/>
    <a:srgbClr val="FFFF99"/>
    <a:srgbClr val="66FF33"/>
    <a:srgbClr val="00CC00"/>
    <a:srgbClr val="9966FF"/>
    <a:srgbClr val="0066FF"/>
    <a:srgbClr val="CC66FF"/>
    <a:srgbClr val="33CCFF"/>
    <a:srgbClr val="EBFD07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156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388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7087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2574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294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425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13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317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393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5276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1030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5C971-6969-4A24-AFA7-97C3C5E4FFF9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51949-98B1-4863-A2DF-0570361F9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014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Scroll 3"/>
          <p:cNvSpPr/>
          <p:nvPr/>
        </p:nvSpPr>
        <p:spPr>
          <a:xfrm>
            <a:off x="-304800" y="0"/>
            <a:ext cx="2057400" cy="6858000"/>
          </a:xfrm>
          <a:prstGeom prst="verticalScroll">
            <a:avLst/>
          </a:prstGeom>
          <a:solidFill>
            <a:srgbClr val="00B0F0"/>
          </a:solidFill>
          <a:ln>
            <a:solidFill>
              <a:srgbClr val="7030A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4-Point Star 4"/>
          <p:cNvSpPr/>
          <p:nvPr/>
        </p:nvSpPr>
        <p:spPr>
          <a:xfrm>
            <a:off x="1752600" y="-381000"/>
            <a:ext cx="5773057" cy="5562600"/>
          </a:xfrm>
          <a:prstGeom prst="star4">
            <a:avLst>
              <a:gd name="adj" fmla="val 23929"/>
            </a:avLst>
          </a:prstGeom>
          <a:solidFill>
            <a:srgbClr val="00B0F0"/>
          </a:solidFill>
          <a:ln>
            <a:solidFill>
              <a:srgbClr val="7030A0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 of a natural disaster</a:t>
            </a:r>
            <a:endParaRPr lang="en-US" dirty="0"/>
          </a:p>
        </p:txBody>
      </p:sp>
      <p:sp>
        <p:nvSpPr>
          <p:cNvPr id="8" name="Snip Same Side Corner Rectangle 7"/>
          <p:cNvSpPr/>
          <p:nvPr/>
        </p:nvSpPr>
        <p:spPr>
          <a:xfrm>
            <a:off x="1353457" y="4114800"/>
            <a:ext cx="6477000" cy="2743200"/>
          </a:xfrm>
          <a:prstGeom prst="snip2SameRect">
            <a:avLst/>
          </a:prstGeom>
          <a:solidFill>
            <a:srgbClr val="9966FF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Brief introduction</a:t>
            </a:r>
            <a:endParaRPr lang="en-US" dirty="0"/>
          </a:p>
        </p:txBody>
      </p:sp>
      <p:sp>
        <p:nvSpPr>
          <p:cNvPr id="9" name="Vertical Scroll 8"/>
          <p:cNvSpPr/>
          <p:nvPr/>
        </p:nvSpPr>
        <p:spPr>
          <a:xfrm>
            <a:off x="7353301" y="29029"/>
            <a:ext cx="2057400" cy="6858000"/>
          </a:xfrm>
          <a:prstGeom prst="verticalScroll">
            <a:avLst/>
          </a:prstGeom>
          <a:solidFill>
            <a:srgbClr val="00B0F0"/>
          </a:solidFill>
          <a:ln>
            <a:solidFill>
              <a:srgbClr val="7030A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err="1" smtClean="0"/>
              <a:t>By.MAIRA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418771" y="29029"/>
            <a:ext cx="6477000" cy="123371"/>
          </a:xfrm>
          <a:prstGeom prst="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00628" y="152400"/>
            <a:ext cx="6477000" cy="123371"/>
          </a:xfrm>
          <a:prstGeom prst="rect">
            <a:avLst/>
          </a:prstGeom>
          <a:solidFill>
            <a:srgbClr val="CC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53457" y="272142"/>
            <a:ext cx="6477000" cy="123371"/>
          </a:xfrm>
          <a:prstGeom prst="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>
            <a:off x="1752600" y="533400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3175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ghtning Bolt 14"/>
          <p:cNvSpPr/>
          <p:nvPr/>
        </p:nvSpPr>
        <p:spPr>
          <a:xfrm rot="7057160">
            <a:off x="5909566" y="2962729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perspectiveLef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ghtning Bolt 15"/>
          <p:cNvSpPr/>
          <p:nvPr/>
        </p:nvSpPr>
        <p:spPr>
          <a:xfrm rot="20409549">
            <a:off x="1752600" y="2907905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ightning Bolt 16"/>
          <p:cNvSpPr/>
          <p:nvPr/>
        </p:nvSpPr>
        <p:spPr>
          <a:xfrm rot="6999948">
            <a:off x="6034261" y="700459"/>
            <a:ext cx="1447800" cy="990600"/>
          </a:xfrm>
          <a:prstGeom prst="lightningBolt">
            <a:avLst/>
          </a:prstGeom>
          <a:solidFill>
            <a:srgbClr val="9966FF"/>
          </a:solidFill>
          <a:effectLst>
            <a:softEdge rad="31750"/>
          </a:effectLst>
          <a:scene3d>
            <a:camera prst="isometricTopU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1355319" y="43815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7418808" y="4303486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1320990" y="49439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1331781" y="5252357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1319223" y="55626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1324714" y="58293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1319222" y="6134100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7418808" y="45810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7418808" y="51598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5-Point Star 26"/>
          <p:cNvSpPr/>
          <p:nvPr/>
        </p:nvSpPr>
        <p:spPr>
          <a:xfrm>
            <a:off x="7418807" y="48985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5-Point Star 27"/>
          <p:cNvSpPr/>
          <p:nvPr/>
        </p:nvSpPr>
        <p:spPr>
          <a:xfrm>
            <a:off x="7407922" y="5457372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5-Point Star 28"/>
          <p:cNvSpPr/>
          <p:nvPr/>
        </p:nvSpPr>
        <p:spPr>
          <a:xfrm>
            <a:off x="7407921" y="5776686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5-Point Star 29"/>
          <p:cNvSpPr/>
          <p:nvPr/>
        </p:nvSpPr>
        <p:spPr>
          <a:xfrm>
            <a:off x="7407920" y="6065157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5-Point Star 30"/>
          <p:cNvSpPr/>
          <p:nvPr/>
        </p:nvSpPr>
        <p:spPr>
          <a:xfrm>
            <a:off x="1331781" y="4677229"/>
            <a:ext cx="333829" cy="533400"/>
          </a:xfrm>
          <a:prstGeom prst="star5">
            <a:avLst/>
          </a:prstGeom>
          <a:solidFill>
            <a:srgbClr val="FFFF00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Hexagon 31"/>
          <p:cNvSpPr/>
          <p:nvPr/>
        </p:nvSpPr>
        <p:spPr>
          <a:xfrm>
            <a:off x="3180443" y="518886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/>
          <p:cNvSpPr/>
          <p:nvPr/>
        </p:nvSpPr>
        <p:spPr>
          <a:xfrm>
            <a:off x="1436962" y="8344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/>
          <p:cNvSpPr/>
          <p:nvPr/>
        </p:nvSpPr>
        <p:spPr>
          <a:xfrm>
            <a:off x="1562100" y="240030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/>
          <p:cNvSpPr/>
          <p:nvPr/>
        </p:nvSpPr>
        <p:spPr>
          <a:xfrm>
            <a:off x="2209800" y="152399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Hexagon 35"/>
          <p:cNvSpPr/>
          <p:nvPr/>
        </p:nvSpPr>
        <p:spPr>
          <a:xfrm>
            <a:off x="7228307" y="320893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/>
          <p:cNvSpPr/>
          <p:nvPr/>
        </p:nvSpPr>
        <p:spPr>
          <a:xfrm>
            <a:off x="2915557" y="2906777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/>
          <p:cNvSpPr/>
          <p:nvPr/>
        </p:nvSpPr>
        <p:spPr>
          <a:xfrm>
            <a:off x="5936343" y="3971763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Hexagon 38"/>
          <p:cNvSpPr/>
          <p:nvPr/>
        </p:nvSpPr>
        <p:spPr>
          <a:xfrm>
            <a:off x="5580636" y="533400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Hexagon 39"/>
          <p:cNvSpPr/>
          <p:nvPr/>
        </p:nvSpPr>
        <p:spPr>
          <a:xfrm>
            <a:off x="1689148" y="374134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Hexagon 40"/>
          <p:cNvSpPr/>
          <p:nvPr/>
        </p:nvSpPr>
        <p:spPr>
          <a:xfrm>
            <a:off x="7230122" y="504372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Hexagon 41"/>
          <p:cNvSpPr/>
          <p:nvPr/>
        </p:nvSpPr>
        <p:spPr>
          <a:xfrm>
            <a:off x="2832100" y="3741349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Hexagon 42"/>
          <p:cNvSpPr/>
          <p:nvPr/>
        </p:nvSpPr>
        <p:spPr>
          <a:xfrm>
            <a:off x="7204721" y="21895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Hexagon 43"/>
          <p:cNvSpPr/>
          <p:nvPr/>
        </p:nvSpPr>
        <p:spPr>
          <a:xfrm>
            <a:off x="5287510" y="3295326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Hexagon 44"/>
          <p:cNvSpPr/>
          <p:nvPr/>
        </p:nvSpPr>
        <p:spPr>
          <a:xfrm>
            <a:off x="6108700" y="1329725"/>
            <a:ext cx="381000" cy="388549"/>
          </a:xfrm>
          <a:prstGeom prst="hexagon">
            <a:avLst/>
          </a:prstGeom>
          <a:solidFill>
            <a:srgbClr val="FF00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8262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Diagonal Corner Rectangle 5"/>
          <p:cNvSpPr/>
          <p:nvPr/>
        </p:nvSpPr>
        <p:spPr>
          <a:xfrm>
            <a:off x="0" y="0"/>
            <a:ext cx="9144000" cy="6858000"/>
          </a:xfrm>
          <a:prstGeom prst="snip2DiagRect">
            <a:avLst/>
          </a:prstGeom>
          <a:solidFill>
            <a:srgbClr val="CC66FF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nip Single Corner Rectangle 10"/>
          <p:cNvSpPr/>
          <p:nvPr/>
        </p:nvSpPr>
        <p:spPr>
          <a:xfrm rot="262406">
            <a:off x="2264801" y="1229045"/>
            <a:ext cx="6394465" cy="3685218"/>
          </a:xfrm>
          <a:prstGeom prst="snip1Rect">
            <a:avLst/>
          </a:prstGeom>
          <a:solidFill>
            <a:srgbClr val="33CCFF"/>
          </a:solidFill>
          <a:ln>
            <a:solidFill>
              <a:srgbClr val="00B0F0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  <p:sp>
        <p:nvSpPr>
          <p:cNvPr id="7" name="Equal 6"/>
          <p:cNvSpPr/>
          <p:nvPr/>
        </p:nvSpPr>
        <p:spPr>
          <a:xfrm>
            <a:off x="-381000" y="0"/>
            <a:ext cx="5486400" cy="1524000"/>
          </a:xfrm>
          <a:prstGeom prst="mathEqual">
            <a:avLst/>
          </a:prstGeom>
          <a:solidFill>
            <a:srgbClr val="00B0F0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609600"/>
            <a:ext cx="30480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is communication?</a:t>
            </a:r>
            <a:endParaRPr lang="en-US" dirty="0"/>
          </a:p>
        </p:txBody>
      </p:sp>
      <p:pic>
        <p:nvPicPr>
          <p:cNvPr id="1026" name="Picture 2" descr="C:\Users\student\AppData\Local\Microsoft\Windows\Temporary Internet Files\Content.IE5\HF4AEPXL\MC900432586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1371600"/>
            <a:ext cx="990372" cy="990372"/>
          </a:xfrm>
          <a:prstGeom prst="rect">
            <a:avLst/>
          </a:prstGeom>
          <a:noFill/>
        </p:spPr>
      </p:pic>
      <p:sp>
        <p:nvSpPr>
          <p:cNvPr id="12" name="Rounded Rectangle 11"/>
          <p:cNvSpPr/>
          <p:nvPr/>
        </p:nvSpPr>
        <p:spPr>
          <a:xfrm rot="20667384">
            <a:off x="712525" y="1340526"/>
            <a:ext cx="2847166" cy="1725481"/>
          </a:xfrm>
          <a:prstGeom prst="roundRect">
            <a:avLst/>
          </a:prstGeom>
          <a:solidFill>
            <a:srgbClr val="0066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 rot="425207">
            <a:off x="788725" y="3169327"/>
            <a:ext cx="2847166" cy="1725481"/>
          </a:xfrm>
          <a:prstGeom prst="roundRect">
            <a:avLst/>
          </a:prstGeom>
          <a:solidFill>
            <a:srgbClr val="0066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1369616">
            <a:off x="5862005" y="4294708"/>
            <a:ext cx="2847166" cy="1725481"/>
          </a:xfrm>
          <a:prstGeom prst="roundRect">
            <a:avLst/>
          </a:prstGeom>
          <a:solidFill>
            <a:srgbClr val="0066FF"/>
          </a:solidFill>
          <a:ln>
            <a:solidFill>
              <a:srgbClr val="0066FF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6" name="Hexagon 15"/>
          <p:cNvSpPr/>
          <p:nvPr/>
        </p:nvSpPr>
        <p:spPr>
          <a:xfrm>
            <a:off x="3200400" y="3962400"/>
            <a:ext cx="2895600" cy="2362200"/>
          </a:xfrm>
          <a:prstGeom prst="hexagon">
            <a:avLst/>
          </a:prstGeom>
          <a:solidFill>
            <a:srgbClr val="9966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How internet has proved to be useful?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27709" y="990600"/>
            <a:ext cx="9144000" cy="152400"/>
          </a:xfrm>
          <a:prstGeom prst="rect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27709" y="1073728"/>
            <a:ext cx="9144000" cy="152400"/>
          </a:xfrm>
          <a:prstGeom prst="rect">
            <a:avLst/>
          </a:prstGeom>
          <a:solidFill>
            <a:srgbClr val="00B0F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156855"/>
            <a:ext cx="9144000" cy="152400"/>
          </a:xfrm>
          <a:prstGeom prst="rect">
            <a:avLst/>
          </a:prstGeom>
          <a:solidFill>
            <a:srgbClr val="9966FF"/>
          </a:solidFill>
          <a:ln>
            <a:solidFill>
              <a:srgbClr val="9966FF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evel 7"/>
          <p:cNvSpPr/>
          <p:nvPr/>
        </p:nvSpPr>
        <p:spPr>
          <a:xfrm>
            <a:off x="6927" y="1233055"/>
            <a:ext cx="4724400" cy="5548745"/>
          </a:xfrm>
          <a:prstGeom prst="bevel">
            <a:avLst/>
          </a:prstGeom>
          <a:solidFill>
            <a:srgbClr val="9966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  <p:sp>
        <p:nvSpPr>
          <p:cNvPr id="9" name="Snip Single Corner Rectangle 8"/>
          <p:cNvSpPr/>
          <p:nvPr/>
        </p:nvSpPr>
        <p:spPr>
          <a:xfrm>
            <a:off x="4731327" y="1309255"/>
            <a:ext cx="4419600" cy="3657600"/>
          </a:xfrm>
          <a:prstGeom prst="snip1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 </a:t>
            </a:r>
            <a:endParaRPr lang="en-US" dirty="0"/>
          </a:p>
        </p:txBody>
      </p:sp>
      <p:sp>
        <p:nvSpPr>
          <p:cNvPr id="10" name="Flowchart: Predefined Process 9"/>
          <p:cNvSpPr/>
          <p:nvPr/>
        </p:nvSpPr>
        <p:spPr>
          <a:xfrm>
            <a:off x="4800600" y="5817665"/>
            <a:ext cx="4315691" cy="990600"/>
          </a:xfrm>
          <a:prstGeom prst="flowChartPredefined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Hyperlink</a:t>
            </a:r>
            <a:endParaRPr lang="en-US" dirty="0"/>
          </a:p>
        </p:txBody>
      </p:sp>
      <p:sp>
        <p:nvSpPr>
          <p:cNvPr id="20" name="Action Button: Information 19">
            <a:hlinkClick r:id="" action="ppaction://noaction" highlightClick="1"/>
          </p:cNvPr>
          <p:cNvSpPr/>
          <p:nvPr/>
        </p:nvSpPr>
        <p:spPr>
          <a:xfrm>
            <a:off x="8610600" y="6172200"/>
            <a:ext cx="533400" cy="381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Block Arc 20"/>
          <p:cNvSpPr/>
          <p:nvPr/>
        </p:nvSpPr>
        <p:spPr>
          <a:xfrm>
            <a:off x="5334000" y="48768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Block Arc 25"/>
          <p:cNvSpPr/>
          <p:nvPr/>
        </p:nvSpPr>
        <p:spPr>
          <a:xfrm>
            <a:off x="6172200" y="48768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Block Arc 26"/>
          <p:cNvSpPr/>
          <p:nvPr/>
        </p:nvSpPr>
        <p:spPr>
          <a:xfrm rot="10800000">
            <a:off x="5355492" y="482244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/>
        </p:nvSpPr>
        <p:spPr>
          <a:xfrm rot="10800000">
            <a:off x="7848600" y="48006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Block Arc 28"/>
          <p:cNvSpPr/>
          <p:nvPr/>
        </p:nvSpPr>
        <p:spPr>
          <a:xfrm rot="10800000">
            <a:off x="7010400" y="4800600"/>
            <a:ext cx="914400" cy="900545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Block Arc 29"/>
          <p:cNvSpPr/>
          <p:nvPr/>
        </p:nvSpPr>
        <p:spPr>
          <a:xfrm rot="10800000">
            <a:off x="6172200" y="48006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Block Arc 30"/>
          <p:cNvSpPr/>
          <p:nvPr/>
        </p:nvSpPr>
        <p:spPr>
          <a:xfrm>
            <a:off x="7010400" y="48768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Block Arc 31"/>
          <p:cNvSpPr/>
          <p:nvPr/>
        </p:nvSpPr>
        <p:spPr>
          <a:xfrm>
            <a:off x="7848600" y="4876800"/>
            <a:ext cx="914400" cy="900544"/>
          </a:xfrm>
          <a:prstGeom prst="blockArc">
            <a:avLst/>
          </a:prstGeom>
          <a:solidFill>
            <a:srgbClr val="9966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3289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66FF33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TItle</a:t>
            </a:r>
            <a:endParaRPr lang="en-US" dirty="0"/>
          </a:p>
        </p:txBody>
      </p:sp>
      <p:sp>
        <p:nvSpPr>
          <p:cNvPr id="5" name="Bevel 4"/>
          <p:cNvSpPr/>
          <p:nvPr/>
        </p:nvSpPr>
        <p:spPr>
          <a:xfrm>
            <a:off x="0" y="1295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evel 5"/>
          <p:cNvSpPr/>
          <p:nvPr/>
        </p:nvSpPr>
        <p:spPr>
          <a:xfrm>
            <a:off x="152400" y="1447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vel 6"/>
          <p:cNvSpPr/>
          <p:nvPr/>
        </p:nvSpPr>
        <p:spPr>
          <a:xfrm>
            <a:off x="304800" y="1600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evel 7"/>
          <p:cNvSpPr/>
          <p:nvPr/>
        </p:nvSpPr>
        <p:spPr>
          <a:xfrm>
            <a:off x="457200" y="17526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Bevel 8"/>
          <p:cNvSpPr/>
          <p:nvPr/>
        </p:nvSpPr>
        <p:spPr>
          <a:xfrm>
            <a:off x="609600" y="19050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evel 9"/>
          <p:cNvSpPr/>
          <p:nvPr/>
        </p:nvSpPr>
        <p:spPr>
          <a:xfrm>
            <a:off x="762000" y="2057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Bevel 10"/>
          <p:cNvSpPr/>
          <p:nvPr/>
        </p:nvSpPr>
        <p:spPr>
          <a:xfrm>
            <a:off x="914400" y="2209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Bevel 11"/>
          <p:cNvSpPr/>
          <p:nvPr/>
        </p:nvSpPr>
        <p:spPr>
          <a:xfrm>
            <a:off x="1066800" y="2362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vel 12"/>
          <p:cNvSpPr/>
          <p:nvPr/>
        </p:nvSpPr>
        <p:spPr>
          <a:xfrm>
            <a:off x="1219200" y="25146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evel 13"/>
          <p:cNvSpPr/>
          <p:nvPr/>
        </p:nvSpPr>
        <p:spPr>
          <a:xfrm>
            <a:off x="1371600" y="26670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Bevel 14"/>
          <p:cNvSpPr/>
          <p:nvPr/>
        </p:nvSpPr>
        <p:spPr>
          <a:xfrm>
            <a:off x="1524000" y="2819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evel 15"/>
          <p:cNvSpPr/>
          <p:nvPr/>
        </p:nvSpPr>
        <p:spPr>
          <a:xfrm>
            <a:off x="1676400" y="2971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Bevel 16"/>
          <p:cNvSpPr/>
          <p:nvPr/>
        </p:nvSpPr>
        <p:spPr>
          <a:xfrm>
            <a:off x="1828800" y="3124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Bevel 17"/>
          <p:cNvSpPr/>
          <p:nvPr/>
        </p:nvSpPr>
        <p:spPr>
          <a:xfrm>
            <a:off x="1981200" y="32766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evel 18"/>
          <p:cNvSpPr/>
          <p:nvPr/>
        </p:nvSpPr>
        <p:spPr>
          <a:xfrm>
            <a:off x="2133600" y="34290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Bevel 19"/>
          <p:cNvSpPr/>
          <p:nvPr/>
        </p:nvSpPr>
        <p:spPr>
          <a:xfrm>
            <a:off x="2286000" y="3581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Bevel 37"/>
          <p:cNvSpPr/>
          <p:nvPr/>
        </p:nvSpPr>
        <p:spPr>
          <a:xfrm>
            <a:off x="2438400" y="3733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Bevel 38"/>
          <p:cNvSpPr/>
          <p:nvPr/>
        </p:nvSpPr>
        <p:spPr>
          <a:xfrm>
            <a:off x="2590800" y="3886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evel 39"/>
          <p:cNvSpPr/>
          <p:nvPr/>
        </p:nvSpPr>
        <p:spPr>
          <a:xfrm>
            <a:off x="2743200" y="40386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Bevel 40"/>
          <p:cNvSpPr/>
          <p:nvPr/>
        </p:nvSpPr>
        <p:spPr>
          <a:xfrm>
            <a:off x="2895600" y="41910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Bevel 41"/>
          <p:cNvSpPr/>
          <p:nvPr/>
        </p:nvSpPr>
        <p:spPr>
          <a:xfrm>
            <a:off x="3048000" y="4343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Bevel 42"/>
          <p:cNvSpPr/>
          <p:nvPr/>
        </p:nvSpPr>
        <p:spPr>
          <a:xfrm>
            <a:off x="3200400" y="4495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Bevel 43"/>
          <p:cNvSpPr/>
          <p:nvPr/>
        </p:nvSpPr>
        <p:spPr>
          <a:xfrm>
            <a:off x="3352800" y="4648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Bevel 44"/>
          <p:cNvSpPr/>
          <p:nvPr/>
        </p:nvSpPr>
        <p:spPr>
          <a:xfrm>
            <a:off x="3505200" y="48006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Bevel 45"/>
          <p:cNvSpPr/>
          <p:nvPr/>
        </p:nvSpPr>
        <p:spPr>
          <a:xfrm>
            <a:off x="3657600" y="49530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Bevel 46"/>
          <p:cNvSpPr/>
          <p:nvPr/>
        </p:nvSpPr>
        <p:spPr>
          <a:xfrm>
            <a:off x="3810000" y="51054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Bevel 47"/>
          <p:cNvSpPr/>
          <p:nvPr/>
        </p:nvSpPr>
        <p:spPr>
          <a:xfrm>
            <a:off x="3962400" y="52578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Bevel 48"/>
          <p:cNvSpPr/>
          <p:nvPr/>
        </p:nvSpPr>
        <p:spPr>
          <a:xfrm>
            <a:off x="4114800" y="5410200"/>
            <a:ext cx="2286000" cy="1371600"/>
          </a:xfrm>
          <a:prstGeom prst="bevel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Triangle 49"/>
          <p:cNvSpPr/>
          <p:nvPr/>
        </p:nvSpPr>
        <p:spPr>
          <a:xfrm>
            <a:off x="-152400" y="2133600"/>
            <a:ext cx="4648200" cy="4724400"/>
          </a:xfrm>
          <a:prstGeom prst="rtTriangle">
            <a:avLst/>
          </a:prstGeom>
          <a:solidFill>
            <a:srgbClr val="FFFF0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1" name="Flowchart: Predefined Process 50"/>
          <p:cNvSpPr/>
          <p:nvPr/>
        </p:nvSpPr>
        <p:spPr>
          <a:xfrm>
            <a:off x="6553200" y="6096000"/>
            <a:ext cx="2438400" cy="609600"/>
          </a:xfrm>
          <a:prstGeom prst="flowChartPredefinedProcess">
            <a:avLst/>
          </a:prstGeom>
          <a:solidFill>
            <a:srgbClr val="66FF33"/>
          </a:solidFill>
          <a:ln>
            <a:solidFill>
              <a:srgbClr val="00B05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By: </a:t>
            </a:r>
            <a:r>
              <a:rPr lang="en-US" dirty="0" err="1" smtClean="0"/>
              <a:t>Maira</a:t>
            </a:r>
            <a:endParaRPr lang="en-US" dirty="0"/>
          </a:p>
        </p:txBody>
      </p:sp>
      <p:sp>
        <p:nvSpPr>
          <p:cNvPr id="53" name="Rounded Rectangle 52"/>
          <p:cNvSpPr/>
          <p:nvPr/>
        </p:nvSpPr>
        <p:spPr>
          <a:xfrm>
            <a:off x="6248400" y="1143000"/>
            <a:ext cx="2743200" cy="5105400"/>
          </a:xfrm>
          <a:prstGeom prst="roundRect">
            <a:avLst/>
          </a:prstGeom>
          <a:solidFill>
            <a:srgbClr val="FFFF0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Brief intro</a:t>
            </a:r>
            <a:endParaRPr lang="en-US" dirty="0"/>
          </a:p>
        </p:txBody>
      </p:sp>
      <p:sp>
        <p:nvSpPr>
          <p:cNvPr id="54" name="Right Triangle 53"/>
          <p:cNvSpPr/>
          <p:nvPr/>
        </p:nvSpPr>
        <p:spPr>
          <a:xfrm rot="10800000">
            <a:off x="1752600" y="1295400"/>
            <a:ext cx="4800600" cy="3886200"/>
          </a:xfrm>
          <a:prstGeom prst="rtTriangle">
            <a:avLst/>
          </a:prstGeom>
          <a:solidFill>
            <a:srgbClr val="66FF33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vel 5"/>
          <p:cNvSpPr/>
          <p:nvPr/>
        </p:nvSpPr>
        <p:spPr>
          <a:xfrm>
            <a:off x="0" y="2667000"/>
            <a:ext cx="9144000" cy="1371600"/>
          </a:xfrm>
          <a:prstGeom prst="bevel">
            <a:avLst/>
          </a:prstGeom>
          <a:solidFill>
            <a:srgbClr val="00CC0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is a communication?</a:t>
            </a:r>
            <a:endParaRPr lang="en-US" dirty="0"/>
          </a:p>
        </p:txBody>
      </p:sp>
      <p:sp>
        <p:nvSpPr>
          <p:cNvPr id="7" name="Bevel 6"/>
          <p:cNvSpPr/>
          <p:nvPr/>
        </p:nvSpPr>
        <p:spPr>
          <a:xfrm>
            <a:off x="228600" y="3733800"/>
            <a:ext cx="8763000" cy="2971800"/>
          </a:xfrm>
          <a:prstGeom prst="bevel">
            <a:avLst/>
          </a:prstGeom>
          <a:solidFill>
            <a:srgbClr val="FFFF99"/>
          </a:solidFill>
          <a:ln>
            <a:solidFill>
              <a:srgbClr val="FFFF99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 about communication</a:t>
            </a:r>
            <a:endParaRPr lang="en-US" dirty="0"/>
          </a:p>
        </p:txBody>
      </p:sp>
      <p:sp>
        <p:nvSpPr>
          <p:cNvPr id="13" name="Bevel 12"/>
          <p:cNvSpPr/>
          <p:nvPr/>
        </p:nvSpPr>
        <p:spPr>
          <a:xfrm>
            <a:off x="457200" y="137160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evel 13"/>
          <p:cNvSpPr/>
          <p:nvPr/>
        </p:nvSpPr>
        <p:spPr>
          <a:xfrm>
            <a:off x="457200" y="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Bevel 14"/>
          <p:cNvSpPr/>
          <p:nvPr/>
        </p:nvSpPr>
        <p:spPr>
          <a:xfrm>
            <a:off x="2514600" y="137160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evel 15"/>
          <p:cNvSpPr/>
          <p:nvPr/>
        </p:nvSpPr>
        <p:spPr>
          <a:xfrm>
            <a:off x="4572000" y="137160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Bevel 16"/>
          <p:cNvSpPr/>
          <p:nvPr/>
        </p:nvSpPr>
        <p:spPr>
          <a:xfrm>
            <a:off x="6629400" y="137160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Bevel 17"/>
          <p:cNvSpPr/>
          <p:nvPr/>
        </p:nvSpPr>
        <p:spPr>
          <a:xfrm>
            <a:off x="2514600" y="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Twitter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Bevel 18"/>
          <p:cNvSpPr/>
          <p:nvPr/>
        </p:nvSpPr>
        <p:spPr>
          <a:xfrm>
            <a:off x="4572000" y="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Youtube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Bevel 19"/>
          <p:cNvSpPr/>
          <p:nvPr/>
        </p:nvSpPr>
        <p:spPr>
          <a:xfrm>
            <a:off x="6629400" y="0"/>
            <a:ext cx="2057400" cy="1371600"/>
          </a:xfrm>
          <a:prstGeom prst="bevel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Emails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0" y="0"/>
            <a:ext cx="9144000" cy="914400"/>
          </a:xfrm>
          <a:prstGeom prst="flowChartAlternateProcess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How internet have been proved useful?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0" y="1143000"/>
            <a:ext cx="4648200" cy="3505200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" name="Snip Single Corner Rectangle 5"/>
          <p:cNvSpPr/>
          <p:nvPr/>
        </p:nvSpPr>
        <p:spPr>
          <a:xfrm>
            <a:off x="228600" y="4800600"/>
            <a:ext cx="4419600" cy="2057400"/>
          </a:xfrm>
          <a:prstGeom prst="snip1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  <p:sp>
        <p:nvSpPr>
          <p:cNvPr id="7" name="Flowchart: Predefined Process 6"/>
          <p:cNvSpPr/>
          <p:nvPr/>
        </p:nvSpPr>
        <p:spPr>
          <a:xfrm>
            <a:off x="4953000" y="6172200"/>
            <a:ext cx="4191000" cy="685800"/>
          </a:xfrm>
          <a:prstGeom prst="flowChartPredefinedProcess">
            <a:avLst/>
          </a:prstGeom>
          <a:solidFill>
            <a:srgbClr val="FFFF99"/>
          </a:solidFill>
          <a:ln>
            <a:solidFill>
              <a:srgbClr val="E4D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Hyperlink</a:t>
            </a:r>
            <a:endParaRPr lang="en-US" dirty="0"/>
          </a:p>
        </p:txBody>
      </p:sp>
      <p:sp>
        <p:nvSpPr>
          <p:cNvPr id="8" name="Snip Single Corner Rectangle 7"/>
          <p:cNvSpPr/>
          <p:nvPr/>
        </p:nvSpPr>
        <p:spPr>
          <a:xfrm>
            <a:off x="5029200" y="1295400"/>
            <a:ext cx="3886200" cy="4648200"/>
          </a:xfrm>
          <a:prstGeom prst="snip1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redefined Process 3"/>
          <p:cNvSpPr/>
          <p:nvPr/>
        </p:nvSpPr>
        <p:spPr>
          <a:xfrm>
            <a:off x="0" y="0"/>
            <a:ext cx="2514600" cy="6858000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Bevel 4"/>
          <p:cNvSpPr/>
          <p:nvPr/>
        </p:nvSpPr>
        <p:spPr>
          <a:xfrm>
            <a:off x="2514600" y="3429000"/>
            <a:ext cx="6629400" cy="3429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INfo</a:t>
            </a:r>
            <a:endParaRPr lang="en-US" dirty="0"/>
          </a:p>
        </p:txBody>
      </p:sp>
      <p:sp>
        <p:nvSpPr>
          <p:cNvPr id="7" name="Hexagon 6"/>
          <p:cNvSpPr/>
          <p:nvPr/>
        </p:nvSpPr>
        <p:spPr>
          <a:xfrm>
            <a:off x="2514600" y="152400"/>
            <a:ext cx="3810000" cy="32766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6781800" y="0"/>
            <a:ext cx="2362200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By:Maira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>
            <a:off x="0" y="0"/>
            <a:ext cx="9144000" cy="1600200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is </a:t>
            </a:r>
            <a:r>
              <a:rPr lang="en-US" dirty="0" err="1" smtClean="0"/>
              <a:t>communictaion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0" y="1676400"/>
            <a:ext cx="3810000" cy="51816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  <p:sp>
        <p:nvSpPr>
          <p:cNvPr id="6" name="Flowchart: Predefined Process 5"/>
          <p:cNvSpPr/>
          <p:nvPr/>
        </p:nvSpPr>
        <p:spPr>
          <a:xfrm>
            <a:off x="3810000" y="1676400"/>
            <a:ext cx="5181600" cy="3276600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810000" y="6172200"/>
            <a:ext cx="5181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Hyperlink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038600" y="4953000"/>
            <a:ext cx="47244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Examples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7391400" y="0"/>
            <a:ext cx="1752600" cy="6858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H O W </a:t>
            </a:r>
            <a:r>
              <a:rPr lang="en-US" dirty="0" err="1" smtClean="0"/>
              <a:t>InTernet</a:t>
            </a:r>
            <a:r>
              <a:rPr lang="en-US" dirty="0" smtClean="0"/>
              <a:t> have been useful?</a:t>
            </a:r>
            <a:endParaRPr lang="en-US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0" y="1905000"/>
            <a:ext cx="7391400" cy="29718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Info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0" y="0"/>
            <a:ext cx="73914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PIcture</a:t>
            </a:r>
            <a:endParaRPr lang="en-US" dirty="0"/>
          </a:p>
        </p:txBody>
      </p:sp>
      <p:sp>
        <p:nvSpPr>
          <p:cNvPr id="7" name="Snip Diagonal Corner Rectangle 6"/>
          <p:cNvSpPr/>
          <p:nvPr/>
        </p:nvSpPr>
        <p:spPr>
          <a:xfrm>
            <a:off x="0" y="5867400"/>
            <a:ext cx="7391400" cy="99060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Hyperlink</a:t>
            </a:r>
            <a:endParaRPr lang="en-US" dirty="0"/>
          </a:p>
        </p:txBody>
      </p:sp>
      <p:sp>
        <p:nvSpPr>
          <p:cNvPr id="8" name="Snip Single Corner Rectangle 7"/>
          <p:cNvSpPr/>
          <p:nvPr/>
        </p:nvSpPr>
        <p:spPr>
          <a:xfrm>
            <a:off x="1524000" y="4876800"/>
            <a:ext cx="3962400" cy="99060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Examples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83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Danish</dc:creator>
  <cp:lastModifiedBy>student</cp:lastModifiedBy>
  <cp:revision>12</cp:revision>
  <dcterms:created xsi:type="dcterms:W3CDTF">2012-05-09T14:05:13Z</dcterms:created>
  <dcterms:modified xsi:type="dcterms:W3CDTF">2012-05-23T08:04:10Z</dcterms:modified>
</cp:coreProperties>
</file>